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486B2-CE9C-484E-9360-3E825A7036E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9ECF8-0ED6-4756-B728-8C9B96A98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6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754D-D915-4B97-84E1-ED30A7234560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B926B-447E-4A72-AFDC-EDE56F5FC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1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7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05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8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6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6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4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AAD7-6C4A-4D32-90C0-71D930D0898B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57EE-3994-4F83-97CC-6259F40DF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0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ナゼ呼称を</a:t>
            </a:r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「危険ﾄﾞﾗｯｸﾞ」としたのか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厚労省、警察庁は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「脱法ドラッグ」にかわる呼称を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平成２６年７月に公募しました。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その結果、「危険ドラッグ」を新たな呼称とする、と発表しました。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「脱法とは、決して安全ということではない」</a:t>
            </a:r>
            <a:endParaRPr kumimoji="1"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「脱法ドラッグは危険である」ことを明確に伝えるために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「危険ドラッグ」という呼称にしました</a:t>
            </a:r>
            <a:endParaRPr kumimoji="1"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7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516802"/>
              </p:ext>
            </p:extLst>
          </p:nvPr>
        </p:nvGraphicFramePr>
        <p:xfrm>
          <a:off x="467544" y="1412776"/>
          <a:ext cx="8229600" cy="51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1008112"/>
                <a:gridCol w="36827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rgbClr val="FFFF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法　律</a:t>
                      </a:r>
                      <a:endParaRPr kumimoji="1" lang="ja-JP" altLang="en-US" sz="3200" dirty="0">
                        <a:solidFill>
                          <a:srgbClr val="FFFF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FFFF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制定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rgbClr val="FFFF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対象薬物</a:t>
                      </a:r>
                      <a:endParaRPr kumimoji="1" lang="ja-JP" altLang="en-US" sz="3200" dirty="0">
                        <a:solidFill>
                          <a:srgbClr val="FFFF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大麻取締法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S23</a:t>
                      </a: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・大麻（ﾏﾘﾌｧﾅなど）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覚せい剤取締法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S26</a:t>
                      </a: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・覚せい剤　・覚せい剤原料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麻薬及び向精神薬取締法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S28</a:t>
                      </a: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・ﾍﾛｲﾝ　・その他の麻薬（ﾓﾙﾋﾈ、ｺｶｲﾝ、</a:t>
                      </a:r>
                      <a:r>
                        <a:rPr kumimoji="1" lang="en-US" altLang="ja-JP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MDMA</a:t>
                      </a:r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など）・麻薬原料植物（ﾏｼﾞｯｸﾏｯｼｭﾙｰﾑなど）</a:t>
                      </a:r>
                      <a:endParaRPr kumimoji="1" lang="en-US" altLang="ja-JP" sz="20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・向精神薬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あへん法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S29</a:t>
                      </a: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・けし　・けしがら　・あへん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薬事法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・違法ﾄﾞﾗｯｸﾞ（指定薬物）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  <a:tr h="63357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毒物及び劇物取締法</a:t>
                      </a:r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・ｼﾝﾅｰ、ﾄﾙｴﾝなど</a:t>
                      </a:r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額縁 4"/>
          <p:cNvSpPr/>
          <p:nvPr/>
        </p:nvSpPr>
        <p:spPr>
          <a:xfrm>
            <a:off x="683568" y="327539"/>
            <a:ext cx="7776864" cy="792088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乱用薬物</a:t>
            </a:r>
            <a:r>
              <a:rPr kumimoji="1" lang="ja-JP" altLang="en-US" sz="3200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を規制する法律</a:t>
            </a:r>
            <a:endParaRPr kumimoji="1" lang="ja-JP" altLang="en-US" sz="3200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6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2060"/>
          </a:solidFill>
        </p:spPr>
        <p:txBody>
          <a:bodyPr/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乱用薬物の規制は・・・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乱用薬物の規制は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乱用薬物の成分の化学構造を特定し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その人体への影響を調査して規制されます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「個々の成分」として規制されます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規制薬物とよく似た新しい化学物質を作れば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その時点では、「規制薬物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」に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該当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しません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☞☞これが、いわゆる「脱法ドラッグ」です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02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2060"/>
          </a:solidFill>
        </p:spPr>
        <p:txBody>
          <a:bodyPr/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脱法ドラッグは「危険」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脱法ドラッグは、いずれは成分を確定し「指定薬物」として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規制されますが、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その間、法律では規制しきれない時間が出てきます。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法律で規制していないから大丈夫！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という考え方ではなく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</a:t>
            </a:r>
            <a:r>
              <a:rPr lang="ja-JP" altLang="en-US" sz="4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危険なものは使わない！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という考え方が必要！！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691680" y="3849199"/>
            <a:ext cx="3024336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5805264"/>
            <a:ext cx="8229600" cy="85010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だから「危険ドラッグ」　と呼ぶ</a:t>
            </a:r>
            <a:endParaRPr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3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2060"/>
          </a:solidFill>
        </p:spPr>
        <p:txBody>
          <a:bodyPr/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「危険ドラッグ」　は何が危険？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「覚せい剤」や「大麻」は成分が分かっています。</a:t>
            </a:r>
            <a:endParaRPr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「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危険ドラッグ」は、覚せい剤や大麻の成分を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少しだけ変化させた、「数多くの成分の総称」です。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どの危険ドラッグに、「どの成分」が、「どれ位の量」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入っているのかは使ってみないとわからない。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爆発 1 4"/>
          <p:cNvSpPr/>
          <p:nvPr/>
        </p:nvSpPr>
        <p:spPr>
          <a:xfrm>
            <a:off x="4455681" y="5157192"/>
            <a:ext cx="4392488" cy="1584176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危険！</a:t>
            </a:r>
            <a:endParaRPr kumimoji="1" lang="ja-JP" altLang="en-US" sz="3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横巻き 6"/>
          <p:cNvSpPr/>
          <p:nvPr/>
        </p:nvSpPr>
        <p:spPr>
          <a:xfrm>
            <a:off x="323528" y="3068960"/>
            <a:ext cx="8424936" cy="122413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</a:t>
            </a:r>
            <a:r>
              <a:rPr lang="ja-JP" altLang="en-US" sz="2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ドラッグ</a:t>
            </a:r>
            <a:r>
              <a:rPr lang="ja-JP" altLang="en-US" sz="2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ja-JP" altLang="en-US" sz="2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、「覚せい剤」や「大麻」と同じような作用があります</a:t>
            </a:r>
            <a:endParaRPr lang="en-US" altLang="ja-JP" sz="2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中に</a:t>
            </a:r>
            <a:r>
              <a:rPr kumimoji="1" lang="ja-JP" altLang="en-US" sz="2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は、覚せい剤や大麻より格段に強い作用がある</a:t>
            </a:r>
            <a:endParaRPr kumimoji="1" lang="en-US" altLang="ja-JP" sz="2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非常に危険な成分もあります</a:t>
            </a:r>
            <a:endParaRPr kumimoji="1" lang="ja-JP" altLang="en-US" sz="20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0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「危険ドラッグ」　の販売店は減ってる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法律（薬機法）が改正されて、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危険ドラッグを販売する店舗や、インターネットのサイト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に対して強く取締が出来るようになりました。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福岡市内にあった販売店舗はすべて閉鎖しています。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2339752" y="2996952"/>
            <a:ext cx="280831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雲形吹き出し 5"/>
          <p:cNvSpPr/>
          <p:nvPr/>
        </p:nvSpPr>
        <p:spPr>
          <a:xfrm>
            <a:off x="1272070" y="4005064"/>
            <a:ext cx="4536504" cy="792088"/>
          </a:xfrm>
          <a:prstGeom prst="cloudCallout">
            <a:avLst>
              <a:gd name="adj1" fmla="val 73454"/>
              <a:gd name="adj2" fmla="val -310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安全になったのでしょうか？</a:t>
            </a:r>
            <a:endParaRPr kumimoji="1" lang="ja-JP" altLang="en-US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05203" y="4941168"/>
            <a:ext cx="7920880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次は、「地下に潜った販売」が必ず始まります</a:t>
            </a:r>
            <a:endParaRPr kumimoji="1" lang="en-US" altLang="ja-JP" sz="24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（今は、店舗やネットで堂々と販売していたので分かりやすかった）</a:t>
            </a:r>
            <a:endParaRPr kumimoji="1" lang="ja-JP" altLang="en-US" sz="1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額縁 7"/>
          <p:cNvSpPr/>
          <p:nvPr/>
        </p:nvSpPr>
        <p:spPr>
          <a:xfrm>
            <a:off x="1403648" y="5949280"/>
            <a:ext cx="6336704" cy="64807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大人も子供も、正しい知識の普及が必要</a:t>
            </a:r>
            <a:endParaRPr kumimoji="1" lang="ja-JP" altLang="en-US" sz="2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2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子どもたちを「危険ドラッグ」</a:t>
            </a:r>
            <a: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から守るために必要なこと</a:t>
            </a:r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呼称は「危険ドラッグ」となっても、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成分はいわゆる「脱法ドラッグ」です。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「危険ドラッグ」 と 「脱法ドラッグ」 は同じものです。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「危険ドラッグ」 を使いたい者、密売したい者が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自ら、「危険ドラッグ」 とは言わないでしょう。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8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◮ いずれ、</a:t>
            </a:r>
            <a:r>
              <a:rPr lang="ja-JP" altLang="en-US" sz="28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「危険ドラッグと脱法ドラッグは別物だよ」</a:t>
            </a:r>
            <a:endParaRPr lang="en-US" altLang="ja-JP" sz="2800" u="sng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「危険ドラッグはダメだけど、脱法ドラッグは安全だよ」</a:t>
            </a:r>
            <a:endParaRPr lang="en-US" altLang="ja-JP" sz="2800" u="sng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という者が必ず出てきます。</a:t>
            </a:r>
            <a:endParaRPr lang="en-US" altLang="ja-JP" sz="28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1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「危険ドラッグ」と「</a:t>
            </a:r>
            <a:r>
              <a:rPr lang="ja-JP" altLang="en-US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脱法</a:t>
            </a:r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ドラッグ」</a:t>
            </a:r>
            <a: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は同じものである。</a:t>
            </a:r>
            <a: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「危険だから手を出さない！！」</a:t>
            </a:r>
            <a:r>
              <a:rPr kumimoji="1" lang="ja-JP" altLang="en-US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4293096"/>
            <a:ext cx="9001000" cy="223224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ということを</a:t>
            </a:r>
            <a:endParaRPr lang="en-US" altLang="ja-JP" sz="36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先ず、大人が理解し</a:t>
            </a:r>
            <a:endParaRPr lang="en-US" altLang="ja-JP" sz="36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子どもたち</a:t>
            </a:r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にしっかり伝えていかなければならない</a:t>
            </a:r>
            <a:endParaRPr lang="en-US" altLang="ja-JP" sz="3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5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369</Words>
  <Application>Microsoft Office PowerPoint</Application>
  <PresentationFormat>画面に合わせる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ナゼ呼称を「危険ﾄﾞﾗｯｸﾞ」としたのか</vt:lpstr>
      <vt:lpstr>PowerPoint プレゼンテーション</vt:lpstr>
      <vt:lpstr>乱用薬物の規制は・・・</vt:lpstr>
      <vt:lpstr>脱法ドラッグは「危険」</vt:lpstr>
      <vt:lpstr>「危険ドラッグ」　は何が危険？</vt:lpstr>
      <vt:lpstr>「危険ドラッグ」　の販売店は減ってる</vt:lpstr>
      <vt:lpstr>子どもたちを「危険ドラッグ」 から守るために必要なこと　</vt:lpstr>
      <vt:lpstr>「危険ドラッグ」と「脱法ドラッグ」 は同じものである。  「危険だから手を出さない！！」　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ナゼ呼称を「危険ﾄﾞﾗｯｸﾞ」としたのか</dc:title>
  <dc:creator>FUKUOKA</dc:creator>
  <cp:lastModifiedBy>FJ-USER</cp:lastModifiedBy>
  <cp:revision>15</cp:revision>
  <cp:lastPrinted>2014-12-01T12:21:36Z</cp:lastPrinted>
  <dcterms:created xsi:type="dcterms:W3CDTF">2014-11-26T10:28:24Z</dcterms:created>
  <dcterms:modified xsi:type="dcterms:W3CDTF">2015-01-20T04:14:51Z</dcterms:modified>
</cp:coreProperties>
</file>